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31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71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205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973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905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16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2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2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180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076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28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57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67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933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1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CB12-1BCF-45A5-9026-DE558ECEE637}" type="datetimeFigureOut">
              <a:rPr lang="en-MY" smtClean="0"/>
              <a:t>22/9/2017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456F-E936-4D31-9535-EA934B3539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30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3" y="690433"/>
            <a:ext cx="5376600" cy="78248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 extrusionH="254000" contourW="6350" prstMaterial="dkEdge"/>
        </p:spPr>
      </p:pic>
    </p:spTree>
    <p:extLst>
      <p:ext uri="{BB962C8B-B14F-4D97-AF65-F5344CB8AC3E}">
        <p14:creationId xmlns:p14="http://schemas.microsoft.com/office/powerpoint/2010/main" val="1667269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2017-09-22T06:44:20Z</dcterms:created>
  <dcterms:modified xsi:type="dcterms:W3CDTF">2017-09-22T06:48:49Z</dcterms:modified>
</cp:coreProperties>
</file>